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11" d="100"/>
          <a:sy n="111" d="100"/>
        </p:scale>
        <p:origin x="1092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6F9FF-7F08-46BE-B465-7E324669388E}" type="datetimeFigureOut">
              <a:rPr lang="nl-NL" smtClean="0"/>
              <a:t>13-2-2025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4C43C-FDDD-490F-8518-19D55F41B31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2175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51117-9192-A574-DC0F-282C54E93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0070C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9FAD9B-B652-1865-9745-4DA97C1C92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E776F0-7D89-997B-7A98-91D88C4237EB}"/>
              </a:ext>
            </a:extLst>
          </p:cNvPr>
          <p:cNvSpPr/>
          <p:nvPr userDrawn="1"/>
        </p:nvSpPr>
        <p:spPr>
          <a:xfrm>
            <a:off x="0" y="0"/>
            <a:ext cx="101600" cy="6858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pic>
        <p:nvPicPr>
          <p:cNvPr id="10" name="Picture 9" descr="A screen shot of a computer&#10;&#10;Description automatically generated">
            <a:extLst>
              <a:ext uri="{FF2B5EF4-FFF2-40B4-BE49-F238E27FC236}">
                <a16:creationId xmlns:a16="http://schemas.microsoft.com/office/drawing/2014/main" id="{96650FA3-67DA-CCA7-7749-1716795563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3638" y="-2913119"/>
            <a:ext cx="7235572" cy="1023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24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9983B-D3F4-8178-756A-EA311EBB7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F6B264-ED3C-F2E3-9218-E2BAE0C14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F3BBF5-CC1A-88AC-58FE-B502F31A1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D2728C-7D3A-9359-FFE3-75A538D75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1212-6917-4CB5-AEC4-7DA86DB5CB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186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AF49A-0E7D-15D4-E38F-6B268883D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0D6AB-40FA-0592-BB8A-54BE7C426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0822B-F383-2874-19C8-6D4671869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03D3-A4BE-4987-A693-3D5519C1D0B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70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21DD9-5E72-6CC6-38FA-D6CB37FC7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64C78-CEAF-2EED-8C39-2B6E5D979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51591-9846-E409-5A21-621AA4C92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1212-6917-4CB5-AEC4-7DA86DB5CB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6394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DCAFC-9513-EE8C-5F09-87578B827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CF5DBE-A3D4-DA24-014B-523B85FBDA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E1212-6917-4CB5-AEC4-7DA86DB5CB9C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844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C6D50-306C-D43C-6633-D999478A0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FF456-53D1-F006-DE47-B2C49ECC86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733C23-4562-0001-BF64-CFD33EECD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23AECD-B4C4-E357-A47A-989A35D72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1212-6917-4CB5-AEC4-7DA86DB5CB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8806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E55BE-27E9-4710-7516-2CB47EED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279489-F48E-1EB6-88ED-EA4B4DB53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B73AD-7EC3-73D5-AD2E-5D2C4BE0A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0A0930-C473-4177-EA85-12DF02A3A1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5A0C55-05BA-757E-97AA-4D953C3675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C89610-89BD-9ACD-74F8-BCE907C9E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1212-6917-4CB5-AEC4-7DA86DB5CB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8486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D49DF-ABEF-937B-AF9A-B5B24C983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F8B025-784B-F12F-A0B0-75B33C028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1212-6917-4CB5-AEC4-7DA86DB5CB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524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4A2C37-3F72-AA5F-0E8A-602FB0143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1212-6917-4CB5-AEC4-7DA86DB5CB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87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324C8-BC6C-D0F1-F7DB-9CBED9CB7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0E63B-B862-83B8-2C5B-A2040DDB7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45B593-C054-CE70-4520-A24CEBD88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BE406-F095-972E-D7B8-E5FAE687F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E1212-6917-4CB5-AEC4-7DA86DB5CB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163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592BB8-BD65-B846-ABD4-557BD8C2D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0B4749-CB43-CFB1-7F33-17E0B7562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AE553-3BC3-4DE4-BA9D-754E5B652B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169950"/>
            <a:ext cx="6539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0E1212-6917-4CB5-AEC4-7DA86DB5CB9C}" type="slidenum">
              <a:rPr lang="nl-NL" smtClean="0"/>
              <a:t>‹#›</a:t>
            </a:fld>
            <a:endParaRPr lang="nl-NL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1B434C-0EEF-AE29-ED2A-426809E996A1}"/>
              </a:ext>
            </a:extLst>
          </p:cNvPr>
          <p:cNvSpPr/>
          <p:nvPr userDrawn="1"/>
        </p:nvSpPr>
        <p:spPr>
          <a:xfrm>
            <a:off x="0" y="0"/>
            <a:ext cx="101600" cy="6858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E1820D-54C1-9A8D-7623-87B25C06D838}"/>
              </a:ext>
            </a:extLst>
          </p:cNvPr>
          <p:cNvSpPr txBox="1"/>
          <p:nvPr userDrawn="1"/>
        </p:nvSpPr>
        <p:spPr>
          <a:xfrm>
            <a:off x="0" y="6560546"/>
            <a:ext cx="12192000" cy="2974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 fontAlgn="base"/>
            <a:r>
              <a:rPr lang="en-GB" sz="1333" b="1" dirty="0">
                <a:solidFill>
                  <a:schemeClr val="bg1"/>
                </a:solidFill>
                <a:latin typeface="FreeSans" panose="020B0504020202020204" pitchFamily="34" charset="0"/>
                <a:ea typeface="FreeSans" panose="020B0504020202020204" pitchFamily="34" charset="0"/>
                <a:cs typeface="FreeSans" panose="020B0504020202020204" pitchFamily="34" charset="0"/>
              </a:rPr>
              <a:t>26th Annual Meeting of the Association for Educational Assessment – Europe</a:t>
            </a:r>
            <a:r>
              <a:rPr lang="en-US" sz="1333" b="1" dirty="0">
                <a:solidFill>
                  <a:schemeClr val="bg1"/>
                </a:solidFill>
                <a:latin typeface="FreeSans" panose="020B0504020202020204" pitchFamily="34" charset="0"/>
                <a:ea typeface="FreeSans" panose="020B0504020202020204" pitchFamily="34" charset="0"/>
                <a:cs typeface="FreeSans" panose="020B0504020202020204" pitchFamily="34" charset="0"/>
              </a:rPr>
              <a:t>,</a:t>
            </a:r>
            <a:r>
              <a:rPr lang="en-GB" sz="1333" b="1" dirty="0">
                <a:solidFill>
                  <a:schemeClr val="bg1"/>
                </a:solidFill>
                <a:latin typeface="FreeSans" panose="020B0504020202020204" pitchFamily="34" charset="0"/>
                <a:ea typeface="FreeSans" panose="020B0504020202020204" pitchFamily="34" charset="0"/>
                <a:cs typeface="FreeSans" panose="020B0504020202020204" pitchFamily="34" charset="0"/>
              </a:rPr>
              <a:t> 05-08 November 2025, The Hague. Netherlands</a:t>
            </a:r>
          </a:p>
        </p:txBody>
      </p:sp>
    </p:spTree>
    <p:extLst>
      <p:ext uri="{BB962C8B-B14F-4D97-AF65-F5344CB8AC3E}">
        <p14:creationId xmlns:p14="http://schemas.microsoft.com/office/powerpoint/2010/main" val="152484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51" r:id="rId3"/>
    <p:sldLayoutId id="2147483658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0FD4E-AE6C-3AC5-62F9-A87CC3CDF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5D1D67-F326-758A-E7FA-4812D04C9F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9548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315C8895-7D70-4D57-B876-B874437EDF5C}" vid="{AF4F9600-4DE6-4D40-8FBF-905DD5A19D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bd0485-5a2b-4635-9a33-8891184220d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D17E44262D8D4396E322D163AFD552" ma:contentTypeVersion="10" ma:contentTypeDescription="Create a new document." ma:contentTypeScope="" ma:versionID="d34c475734accf32942db962546a5c84">
  <xsd:schema xmlns:xsd="http://www.w3.org/2001/XMLSchema" xmlns:xs="http://www.w3.org/2001/XMLSchema" xmlns:p="http://schemas.microsoft.com/office/2006/metadata/properties" xmlns:ns2="edbd0485-5a2b-4635-9a33-8891184220d2" targetNamespace="http://schemas.microsoft.com/office/2006/metadata/properties" ma:root="true" ma:fieldsID="5efc00a7fbf1abc6f645e6963cdff73d" ns2:_="">
    <xsd:import namespace="edbd0485-5a2b-4635-9a33-8891184220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bd0485-5a2b-4635-9a33-8891184220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9ff5e04-b55b-4136-bc17-c1b5a5861f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93885B-016A-4313-8BD4-8430D65C2763}">
  <ds:schemaRefs>
    <ds:schemaRef ds:uri="edbd0485-5a2b-4635-9a33-8891184220d2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08B9D1E-F0D9-42A2-B7A1-00C69CE491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bd0485-5a2b-4635-9a33-8891184220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A50E33-5A83-45C9-A7E7-BC334F3097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AEA-E25 presentation template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FreeSans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ctherap</dc:creator>
  <cp:lastModifiedBy>ctherap</cp:lastModifiedBy>
  <cp:revision>1</cp:revision>
  <dcterms:created xsi:type="dcterms:W3CDTF">2025-02-13T12:59:45Z</dcterms:created>
  <dcterms:modified xsi:type="dcterms:W3CDTF">2025-02-13T13:00:06Z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0x010100B6D17E44262D8D4396E322D163AFD552</vt:lpwstr>
  </property>
  <property fmtid="{D5CDD505-2E9C-101B-9397-08002B2CF9AE}" pid="3" name="MediaServiceImageTags">
    <vt:lpwstr/>
  </property>
</Properties>
</file>